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  <p:sldMasterId id="2147484275" r:id="rId2"/>
    <p:sldMasterId id="2147484335" r:id="rId3"/>
    <p:sldMasterId id="2147484359" r:id="rId4"/>
    <p:sldMasterId id="2147484383" r:id="rId5"/>
    <p:sldMasterId id="2147484395" r:id="rId6"/>
    <p:sldMasterId id="2147484416" r:id="rId7"/>
    <p:sldMasterId id="2147484438" r:id="rId8"/>
    <p:sldMasterId id="2147484447" r:id="rId9"/>
    <p:sldMasterId id="2147484459" r:id="rId10"/>
  </p:sldMasterIdLst>
  <p:notesMasterIdLst>
    <p:notesMasterId r:id="rId21"/>
  </p:notesMasterIdLst>
  <p:sldIdLst>
    <p:sldId id="559" r:id="rId11"/>
    <p:sldId id="518" r:id="rId12"/>
    <p:sldId id="541" r:id="rId13"/>
    <p:sldId id="573" r:id="rId14"/>
    <p:sldId id="574" r:id="rId15"/>
    <p:sldId id="642" r:id="rId16"/>
    <p:sldId id="576" r:id="rId17"/>
    <p:sldId id="537" r:id="rId18"/>
    <p:sldId id="534" r:id="rId19"/>
    <p:sldId id="643" r:id="rId20"/>
  </p:sldIdLst>
  <p:sldSz cx="12709525" cy="6769100"/>
  <p:notesSz cx="6858000" cy="9144000"/>
  <p:custDataLst>
    <p:tags r:id="rId22"/>
  </p:custDataLst>
  <p:defaultTextStyle>
    <a:defPPr>
      <a:defRPr lang="en-US"/>
    </a:defPPr>
    <a:lvl1pPr marL="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40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FD27"/>
    <a:srgbClr val="F52FCF"/>
    <a:srgbClr val="F3392B"/>
    <a:srgbClr val="C259FD"/>
    <a:srgbClr val="FFFFCC"/>
    <a:srgbClr val="FFFFFF"/>
    <a:srgbClr val="9EF3FC"/>
    <a:srgbClr val="FEB0F3"/>
    <a:srgbClr val="FD8603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2" autoAdjust="0"/>
  </p:normalViewPr>
  <p:slideViewPr>
    <p:cSldViewPr>
      <p:cViewPr varScale="1">
        <p:scale>
          <a:sx n="71" d="100"/>
          <a:sy n="71" d="100"/>
        </p:scale>
        <p:origin x="558" y="72"/>
      </p:cViewPr>
      <p:guideLst>
        <p:guide orient="horz" pos="2132"/>
        <p:guide pos="40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82B1-1D7A-426F-857A-ACB4EAFCB3BD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" y="685800"/>
            <a:ext cx="6438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5206-4DE8-4E35-BE1B-AFB0DE63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90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550" y="685800"/>
            <a:ext cx="6438900" cy="3429000"/>
          </a:xfrm>
          <a:ln/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108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16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691" y="1107814"/>
            <a:ext cx="9532144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691" y="3555345"/>
            <a:ext cx="9532144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5254" y="360392"/>
            <a:ext cx="2740491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780" y="360392"/>
            <a:ext cx="8062605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4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80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691" y="1107814"/>
            <a:ext cx="9532144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691" y="3555345"/>
            <a:ext cx="9532144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8235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92420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60" y="1687575"/>
            <a:ext cx="10961965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160" y="4529971"/>
            <a:ext cx="10961965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6948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780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197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8414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5" y="360392"/>
            <a:ext cx="10961965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436" y="1659370"/>
            <a:ext cx="537672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436" y="2472602"/>
            <a:ext cx="537672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4197" y="1659370"/>
            <a:ext cx="540320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4197" y="2472602"/>
            <a:ext cx="540320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30004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52623"/>
      </p:ext>
    </p:extLst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59161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59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6" y="451273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04" y="974626"/>
            <a:ext cx="6434197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6" y="2030730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80536"/>
      </p:ext>
    </p:extLst>
  </p:cSld>
  <p:clrMapOvr>
    <a:masterClrMapping/>
  </p:clrMapOvr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6" y="451273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3204" y="974626"/>
            <a:ext cx="6434197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6" y="2030730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47239"/>
      </p:ext>
    </p:extLst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40734"/>
      </p:ext>
    </p:extLst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5254" y="360392"/>
            <a:ext cx="2740491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780" y="360392"/>
            <a:ext cx="8062605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74455"/>
      </p:ext>
    </p:extLst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691" y="1107814"/>
            <a:ext cx="9532144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691" y="3555345"/>
            <a:ext cx="9532144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75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6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60" y="1687575"/>
            <a:ext cx="10961965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160" y="4529971"/>
            <a:ext cx="10961965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17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780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197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29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5" y="360392"/>
            <a:ext cx="10961965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436" y="1659370"/>
            <a:ext cx="537672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436" y="2472602"/>
            <a:ext cx="537672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4197" y="1659370"/>
            <a:ext cx="540320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4197" y="2472602"/>
            <a:ext cx="540320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57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5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60" y="1687575"/>
            <a:ext cx="10961965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160" y="4529971"/>
            <a:ext cx="10961965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08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40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6" y="451273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04" y="974626"/>
            <a:ext cx="6434197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6" y="2030730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8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6" y="451273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3204" y="974626"/>
            <a:ext cx="6434197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6" y="2030730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92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77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5254" y="360392"/>
            <a:ext cx="2740491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780" y="360392"/>
            <a:ext cx="8062605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24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19" y="2102815"/>
            <a:ext cx="10803095" cy="1450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431" y="3835828"/>
            <a:ext cx="8896669" cy="17298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7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6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5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09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9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69" y="4349779"/>
            <a:ext cx="10803095" cy="1344419"/>
          </a:xfrm>
        </p:spPr>
        <p:txBody>
          <a:bodyPr anchor="t"/>
          <a:lstStyle>
            <a:lvl1pPr algn="l">
              <a:defRPr sz="561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69" y="2869036"/>
            <a:ext cx="10803095" cy="1480740"/>
          </a:xfrm>
        </p:spPr>
        <p:txBody>
          <a:bodyPr anchor="b"/>
          <a:lstStyle>
            <a:lvl1pPr marL="0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1pPr>
            <a:lvl2pPr marL="639225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278451" indent="0">
              <a:buNone/>
              <a:defRPr sz="2273">
                <a:solidFill>
                  <a:schemeClr val="tx1">
                    <a:tint val="75000"/>
                  </a:schemeClr>
                </a:solidFill>
              </a:defRPr>
            </a:lvl3pPr>
            <a:lvl4pPr marL="191767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4pPr>
            <a:lvl5pPr marL="255690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5pPr>
            <a:lvl6pPr marL="319612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6pPr>
            <a:lvl7pPr marL="3835351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7pPr>
            <a:lvl8pPr marL="447457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8pPr>
            <a:lvl9pPr marL="511380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8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479" y="1579462"/>
            <a:ext cx="5613372" cy="4467293"/>
          </a:xfrm>
        </p:spPr>
        <p:txBody>
          <a:bodyPr/>
          <a:lstStyle>
            <a:lvl1pPr>
              <a:defRPr sz="3877"/>
            </a:lvl1pPr>
            <a:lvl2pPr>
              <a:defRPr sz="3342"/>
            </a:lvl2pPr>
            <a:lvl3pPr>
              <a:defRPr sz="2807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0677" y="1579462"/>
            <a:ext cx="5613372" cy="4467293"/>
          </a:xfrm>
        </p:spPr>
        <p:txBody>
          <a:bodyPr/>
          <a:lstStyle>
            <a:lvl1pPr>
              <a:defRPr sz="3877"/>
            </a:lvl1pPr>
            <a:lvl2pPr>
              <a:defRPr sz="3342"/>
            </a:lvl2pPr>
            <a:lvl3pPr>
              <a:defRPr sz="2807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94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80" y="1515217"/>
            <a:ext cx="5615582" cy="631469"/>
          </a:xfrm>
        </p:spPr>
        <p:txBody>
          <a:bodyPr anchor="b"/>
          <a:lstStyle>
            <a:lvl1pPr marL="0" indent="0">
              <a:buNone/>
              <a:defRPr sz="3342" b="1"/>
            </a:lvl1pPr>
            <a:lvl2pPr marL="639225" indent="0">
              <a:buNone/>
              <a:defRPr sz="2807" b="1"/>
            </a:lvl2pPr>
            <a:lvl3pPr marL="1278451" indent="0">
              <a:buNone/>
              <a:defRPr sz="2540" b="1"/>
            </a:lvl3pPr>
            <a:lvl4pPr marL="1917675" indent="0">
              <a:buNone/>
              <a:defRPr sz="2273" b="1"/>
            </a:lvl4pPr>
            <a:lvl5pPr marL="2556900" indent="0">
              <a:buNone/>
              <a:defRPr sz="2273" b="1"/>
            </a:lvl5pPr>
            <a:lvl6pPr marL="3196125" indent="0">
              <a:buNone/>
              <a:defRPr sz="2273" b="1"/>
            </a:lvl6pPr>
            <a:lvl7pPr marL="3835351" indent="0">
              <a:buNone/>
              <a:defRPr sz="2273" b="1"/>
            </a:lvl7pPr>
            <a:lvl8pPr marL="4474575" indent="0">
              <a:buNone/>
              <a:defRPr sz="2273" b="1"/>
            </a:lvl8pPr>
            <a:lvl9pPr marL="5113800" indent="0">
              <a:buNone/>
              <a:defRPr sz="22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480" y="2146682"/>
            <a:ext cx="5615582" cy="3900068"/>
          </a:xfrm>
        </p:spPr>
        <p:txBody>
          <a:bodyPr/>
          <a:lstStyle>
            <a:lvl1pPr>
              <a:defRPr sz="3342"/>
            </a:lvl1pPr>
            <a:lvl2pPr>
              <a:defRPr sz="2807"/>
            </a:lvl2pPr>
            <a:lvl3pPr>
              <a:defRPr sz="2540"/>
            </a:lvl3pPr>
            <a:lvl4pPr>
              <a:defRPr sz="2273"/>
            </a:lvl4pPr>
            <a:lvl5pPr>
              <a:defRPr sz="2273"/>
            </a:lvl5pPr>
            <a:lvl6pPr>
              <a:defRPr sz="2273"/>
            </a:lvl6pPr>
            <a:lvl7pPr>
              <a:defRPr sz="2273"/>
            </a:lvl7pPr>
            <a:lvl8pPr>
              <a:defRPr sz="2273"/>
            </a:lvl8pPr>
            <a:lvl9pPr>
              <a:defRPr sz="2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268" y="1515217"/>
            <a:ext cx="5617786" cy="631469"/>
          </a:xfrm>
        </p:spPr>
        <p:txBody>
          <a:bodyPr anchor="b"/>
          <a:lstStyle>
            <a:lvl1pPr marL="0" indent="0">
              <a:buNone/>
              <a:defRPr sz="3342" b="1"/>
            </a:lvl1pPr>
            <a:lvl2pPr marL="639225" indent="0">
              <a:buNone/>
              <a:defRPr sz="2807" b="1"/>
            </a:lvl2pPr>
            <a:lvl3pPr marL="1278451" indent="0">
              <a:buNone/>
              <a:defRPr sz="2540" b="1"/>
            </a:lvl3pPr>
            <a:lvl4pPr marL="1917675" indent="0">
              <a:buNone/>
              <a:defRPr sz="2273" b="1"/>
            </a:lvl4pPr>
            <a:lvl5pPr marL="2556900" indent="0">
              <a:buNone/>
              <a:defRPr sz="2273" b="1"/>
            </a:lvl5pPr>
            <a:lvl6pPr marL="3196125" indent="0">
              <a:buNone/>
              <a:defRPr sz="2273" b="1"/>
            </a:lvl6pPr>
            <a:lvl7pPr marL="3835351" indent="0">
              <a:buNone/>
              <a:defRPr sz="2273" b="1"/>
            </a:lvl7pPr>
            <a:lvl8pPr marL="4474575" indent="0">
              <a:buNone/>
              <a:defRPr sz="2273" b="1"/>
            </a:lvl8pPr>
            <a:lvl9pPr marL="5113800" indent="0">
              <a:buNone/>
              <a:defRPr sz="22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6268" y="2146682"/>
            <a:ext cx="5617786" cy="3900068"/>
          </a:xfrm>
        </p:spPr>
        <p:txBody>
          <a:bodyPr/>
          <a:lstStyle>
            <a:lvl1pPr>
              <a:defRPr sz="3342"/>
            </a:lvl1pPr>
            <a:lvl2pPr>
              <a:defRPr sz="2807"/>
            </a:lvl2pPr>
            <a:lvl3pPr>
              <a:defRPr sz="2540"/>
            </a:lvl3pPr>
            <a:lvl4pPr>
              <a:defRPr sz="2273"/>
            </a:lvl4pPr>
            <a:lvl5pPr>
              <a:defRPr sz="2273"/>
            </a:lvl5pPr>
            <a:lvl6pPr>
              <a:defRPr sz="2273"/>
            </a:lvl6pPr>
            <a:lvl7pPr>
              <a:defRPr sz="2273"/>
            </a:lvl7pPr>
            <a:lvl8pPr>
              <a:defRPr sz="2273"/>
            </a:lvl8pPr>
            <a:lvl9pPr>
              <a:defRPr sz="2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9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780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197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07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31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05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480" y="269511"/>
            <a:ext cx="4181346" cy="1146986"/>
          </a:xfrm>
        </p:spPr>
        <p:txBody>
          <a:bodyPr anchor="b"/>
          <a:lstStyle>
            <a:lvl1pPr algn="l">
              <a:defRPr sz="28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075" y="269517"/>
            <a:ext cx="7104978" cy="5777239"/>
          </a:xfrm>
        </p:spPr>
        <p:txBody>
          <a:bodyPr/>
          <a:lstStyle>
            <a:lvl1pPr>
              <a:defRPr sz="4412"/>
            </a:lvl1pPr>
            <a:lvl2pPr>
              <a:defRPr sz="3877"/>
            </a:lvl2pPr>
            <a:lvl3pPr>
              <a:defRPr sz="3342"/>
            </a:lvl3pPr>
            <a:lvl4pPr>
              <a:defRPr sz="2807"/>
            </a:lvl4pPr>
            <a:lvl5pPr>
              <a:defRPr sz="2807"/>
            </a:lvl5pPr>
            <a:lvl6pPr>
              <a:defRPr sz="2807"/>
            </a:lvl6pPr>
            <a:lvl7pPr>
              <a:defRPr sz="2807"/>
            </a:lvl7pPr>
            <a:lvl8pPr>
              <a:defRPr sz="2807"/>
            </a:lvl8pPr>
            <a:lvl9pPr>
              <a:defRPr sz="2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480" y="1416502"/>
            <a:ext cx="4181346" cy="4630253"/>
          </a:xfrm>
        </p:spPr>
        <p:txBody>
          <a:bodyPr/>
          <a:lstStyle>
            <a:lvl1pPr marL="0" indent="0">
              <a:buNone/>
              <a:defRPr sz="2005"/>
            </a:lvl1pPr>
            <a:lvl2pPr marL="639225" indent="0">
              <a:buNone/>
              <a:defRPr sz="1738"/>
            </a:lvl2pPr>
            <a:lvl3pPr marL="1278451" indent="0">
              <a:buNone/>
              <a:defRPr sz="1337"/>
            </a:lvl3pPr>
            <a:lvl4pPr marL="1917675" indent="0">
              <a:buNone/>
              <a:defRPr sz="1203"/>
            </a:lvl4pPr>
            <a:lvl5pPr marL="2556900" indent="0">
              <a:buNone/>
              <a:defRPr sz="1203"/>
            </a:lvl5pPr>
            <a:lvl6pPr marL="3196125" indent="0">
              <a:buNone/>
              <a:defRPr sz="1203"/>
            </a:lvl6pPr>
            <a:lvl7pPr marL="3835351" indent="0">
              <a:buNone/>
              <a:defRPr sz="1203"/>
            </a:lvl7pPr>
            <a:lvl8pPr marL="4474575" indent="0">
              <a:buNone/>
              <a:defRPr sz="1203"/>
            </a:lvl8pPr>
            <a:lvl9pPr marL="5113800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80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159" y="4738375"/>
            <a:ext cx="7625715" cy="559391"/>
          </a:xfrm>
        </p:spPr>
        <p:txBody>
          <a:bodyPr anchor="b"/>
          <a:lstStyle>
            <a:lvl1pPr algn="l">
              <a:defRPr sz="28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91159" y="604832"/>
            <a:ext cx="7625715" cy="4061460"/>
          </a:xfrm>
        </p:spPr>
        <p:txBody>
          <a:bodyPr/>
          <a:lstStyle>
            <a:lvl1pPr marL="0" indent="0">
              <a:buNone/>
              <a:defRPr sz="4412"/>
            </a:lvl1pPr>
            <a:lvl2pPr marL="639225" indent="0">
              <a:buNone/>
              <a:defRPr sz="3877"/>
            </a:lvl2pPr>
            <a:lvl3pPr marL="1278451" indent="0">
              <a:buNone/>
              <a:defRPr sz="3342"/>
            </a:lvl3pPr>
            <a:lvl4pPr marL="1917675" indent="0">
              <a:buNone/>
              <a:defRPr sz="2807"/>
            </a:lvl4pPr>
            <a:lvl5pPr marL="2556900" indent="0">
              <a:buNone/>
              <a:defRPr sz="2807"/>
            </a:lvl5pPr>
            <a:lvl6pPr marL="3196125" indent="0">
              <a:buNone/>
              <a:defRPr sz="2807"/>
            </a:lvl6pPr>
            <a:lvl7pPr marL="3835351" indent="0">
              <a:buNone/>
              <a:defRPr sz="2807"/>
            </a:lvl7pPr>
            <a:lvl8pPr marL="4474575" indent="0">
              <a:buNone/>
              <a:defRPr sz="2807"/>
            </a:lvl8pPr>
            <a:lvl9pPr marL="5113800" indent="0">
              <a:buNone/>
              <a:defRPr sz="280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1159" y="5297764"/>
            <a:ext cx="7625715" cy="794428"/>
          </a:xfrm>
        </p:spPr>
        <p:txBody>
          <a:bodyPr/>
          <a:lstStyle>
            <a:lvl1pPr marL="0" indent="0">
              <a:buNone/>
              <a:defRPr sz="2005"/>
            </a:lvl1pPr>
            <a:lvl2pPr marL="639225" indent="0">
              <a:buNone/>
              <a:defRPr sz="1738"/>
            </a:lvl2pPr>
            <a:lvl3pPr marL="1278451" indent="0">
              <a:buNone/>
              <a:defRPr sz="1337"/>
            </a:lvl3pPr>
            <a:lvl4pPr marL="1917675" indent="0">
              <a:buNone/>
              <a:defRPr sz="1203"/>
            </a:lvl4pPr>
            <a:lvl5pPr marL="2556900" indent="0">
              <a:buNone/>
              <a:defRPr sz="1203"/>
            </a:lvl5pPr>
            <a:lvl6pPr marL="3196125" indent="0">
              <a:buNone/>
              <a:defRPr sz="1203"/>
            </a:lvl6pPr>
            <a:lvl7pPr marL="3835351" indent="0">
              <a:buNone/>
              <a:defRPr sz="1203"/>
            </a:lvl7pPr>
            <a:lvl8pPr marL="4474575" indent="0">
              <a:buNone/>
              <a:defRPr sz="1203"/>
            </a:lvl8pPr>
            <a:lvl9pPr marL="5113800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93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15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4406" y="271081"/>
            <a:ext cx="2859644" cy="57756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477" y="271081"/>
            <a:ext cx="8367103" cy="57756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3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0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262858" y="-79970"/>
            <a:ext cx="2381878" cy="2511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" y="-119881"/>
            <a:ext cx="1372350" cy="19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5" y="360392"/>
            <a:ext cx="10961965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436" y="1659370"/>
            <a:ext cx="537672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436" y="2472602"/>
            <a:ext cx="537672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4197" y="1659370"/>
            <a:ext cx="540320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4197" y="2472602"/>
            <a:ext cx="540320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2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4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692" y="3555353"/>
            <a:ext cx="9532143" cy="1634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92"/>
            </a:lvl1pPr>
            <a:lvl2pPr marL="493613" indent="0" algn="ctr">
              <a:buNone/>
              <a:defRPr sz="2159"/>
            </a:lvl2pPr>
            <a:lvl3pPr marL="987227" indent="0" algn="ctr">
              <a:buNone/>
              <a:defRPr sz="1945"/>
            </a:lvl3pPr>
            <a:lvl4pPr marL="1480835" indent="0" algn="ctr">
              <a:buNone/>
              <a:defRPr sz="1728"/>
            </a:lvl4pPr>
            <a:lvl5pPr marL="1974450" indent="0" algn="ctr">
              <a:buNone/>
              <a:defRPr sz="1728"/>
            </a:lvl5pPr>
            <a:lvl6pPr marL="2468060" indent="0" algn="ctr">
              <a:buNone/>
              <a:defRPr sz="1728"/>
            </a:lvl6pPr>
            <a:lvl7pPr marL="2961672" indent="0" algn="ctr">
              <a:buNone/>
              <a:defRPr sz="1728"/>
            </a:lvl7pPr>
            <a:lvl8pPr marL="3455284" indent="0" algn="ctr">
              <a:buNone/>
              <a:defRPr sz="1728"/>
            </a:lvl8pPr>
            <a:lvl9pPr marL="3948898" indent="0" algn="ctr">
              <a:buNone/>
              <a:defRPr sz="1728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82" y="6273980"/>
            <a:ext cx="2859643" cy="360392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12/08/2021</a:t>
            </a:fld>
            <a:endParaRPr lang="id-ID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0035" y="6273980"/>
            <a:ext cx="4289465" cy="360392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9425" y="6273980"/>
            <a:ext cx="516327" cy="360392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0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4085" y="361039"/>
            <a:ext cx="10961356" cy="130746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4092" y="6274354"/>
            <a:ext cx="2859212" cy="359553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3BED4874-415F-4462-8CBD-90FA9588F10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10355" y="6274354"/>
            <a:ext cx="4288817" cy="359553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976236" y="6274354"/>
            <a:ext cx="2859212" cy="359553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8C92ADDF-ABC6-4EEC-846D-A1AE2D41067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117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3215" y="2102810"/>
            <a:ext cx="10803097" cy="14509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06429" y="3835824"/>
            <a:ext cx="8896668" cy="17298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7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1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11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35556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fld id="{8B4E67A1-5C53-42BD-AB2C-709FEF61F2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  <a:defRPr/>
              </a:pPr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42173" y="6274344"/>
            <a:ext cx="4025180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08049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5A80EFF5-4C64-44AF-903C-4654B01C43E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18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487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6328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256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403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556" y="271893"/>
            <a:ext cx="11438414" cy="11276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35556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fld id="{9E773E08-A71B-4FDC-B054-E26753AAFF0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  <a:defRPr/>
              </a:pPr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42173" y="6274344"/>
            <a:ext cx="4025180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08049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CC93CDD0-E3EC-4FB5-9135-935862A1CC9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379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52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014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470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8022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5577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556" y="271893"/>
            <a:ext cx="11438414" cy="11276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35556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fld id="{9E773E08-A71B-4FDC-B054-E26753AAFF0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  <a:defRPr/>
              </a:pPr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42173" y="6274344"/>
            <a:ext cx="4025180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08049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CC93CDD0-E3EC-4FB5-9135-935862A1CC9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174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35405"/>
          <a:stretch>
            <a:fillRect/>
          </a:stretch>
        </p:blipFill>
        <p:spPr>
          <a:xfrm>
            <a:off x="172109" y="3832093"/>
            <a:ext cx="3714503" cy="25609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t="3455" r="31780" b="7512"/>
          <a:stretch>
            <a:fillRect/>
          </a:stretch>
        </p:blipFill>
        <p:spPr>
          <a:xfrm>
            <a:off x="9598247" y="3010403"/>
            <a:ext cx="2727252" cy="34523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5" y="305538"/>
            <a:ext cx="2846137" cy="25609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0"/>
          <a:stretch>
            <a:fillRect/>
          </a:stretch>
        </p:blipFill>
        <p:spPr>
          <a:xfrm flipH="1">
            <a:off x="6816220" y="754721"/>
            <a:ext cx="4716937" cy="1930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1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2" y="2970883"/>
            <a:ext cx="3209155" cy="379821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50" y="877477"/>
            <a:ext cx="3838315" cy="533516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9" y="877476"/>
            <a:ext cx="2440232" cy="190140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5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602" y="319883"/>
            <a:ext cx="4429406" cy="59478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5"/>
          <a:stretch>
            <a:fillRect/>
          </a:stretch>
        </p:blipFill>
        <p:spPr>
          <a:xfrm>
            <a:off x="7107480" y="4387380"/>
            <a:ext cx="4716937" cy="20432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5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514983" y="476344"/>
            <a:ext cx="4341513" cy="546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5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9681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514983" y="476344"/>
            <a:ext cx="4341513" cy="546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5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7997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064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514983" y="476344"/>
            <a:ext cx="4341513" cy="546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5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0484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514983" y="476344"/>
            <a:ext cx="4341513" cy="546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5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5528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3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15" y="2102810"/>
            <a:ext cx="10803096" cy="1450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429" y="3835823"/>
            <a:ext cx="8896668" cy="17298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3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5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1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1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1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5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373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65" y="4349775"/>
            <a:ext cx="10803096" cy="1344418"/>
          </a:xfrm>
        </p:spPr>
        <p:txBody>
          <a:bodyPr anchor="t"/>
          <a:lstStyle>
            <a:lvl1pPr algn="l">
              <a:defRPr sz="526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65" y="2869034"/>
            <a:ext cx="10803096" cy="1480740"/>
          </a:xfrm>
        </p:spPr>
        <p:txBody>
          <a:bodyPr anchor="b"/>
          <a:lstStyle>
            <a:lvl1pPr marL="0" indent="0">
              <a:buNone/>
              <a:defRPr sz="2632">
                <a:solidFill>
                  <a:schemeClr val="tx1">
                    <a:tint val="75000"/>
                  </a:schemeClr>
                </a:solidFill>
              </a:defRPr>
            </a:lvl1pPr>
            <a:lvl2pPr marL="601675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2pPr>
            <a:lvl3pPr marL="1203350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3pPr>
            <a:lvl4pPr marL="1805026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4pPr>
            <a:lvl5pPr marL="2406701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5pPr>
            <a:lvl6pPr marL="3008376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6pPr>
            <a:lvl7pPr marL="3610051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7pPr>
            <a:lvl8pPr marL="4211726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8pPr>
            <a:lvl9pPr marL="4813402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41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476" y="1579458"/>
            <a:ext cx="5613374" cy="4467293"/>
          </a:xfrm>
        </p:spPr>
        <p:txBody>
          <a:bodyPr/>
          <a:lstStyle>
            <a:lvl1pPr>
              <a:defRPr sz="3685"/>
            </a:lvl1pPr>
            <a:lvl2pPr>
              <a:defRPr sz="3158"/>
            </a:lvl2pPr>
            <a:lvl3pPr>
              <a:defRPr sz="2632"/>
            </a:lvl3pPr>
            <a:lvl4pPr>
              <a:defRPr sz="2369"/>
            </a:lvl4pPr>
            <a:lvl5pPr>
              <a:defRPr sz="2369"/>
            </a:lvl5pPr>
            <a:lvl6pPr>
              <a:defRPr sz="2369"/>
            </a:lvl6pPr>
            <a:lvl7pPr>
              <a:defRPr sz="2369"/>
            </a:lvl7pPr>
            <a:lvl8pPr>
              <a:defRPr sz="2369"/>
            </a:lvl8pPr>
            <a:lvl9pPr>
              <a:defRPr sz="23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0675" y="1579458"/>
            <a:ext cx="5613374" cy="4467293"/>
          </a:xfrm>
        </p:spPr>
        <p:txBody>
          <a:bodyPr/>
          <a:lstStyle>
            <a:lvl1pPr>
              <a:defRPr sz="3685"/>
            </a:lvl1pPr>
            <a:lvl2pPr>
              <a:defRPr sz="3158"/>
            </a:lvl2pPr>
            <a:lvl3pPr>
              <a:defRPr sz="2632"/>
            </a:lvl3pPr>
            <a:lvl4pPr>
              <a:defRPr sz="2369"/>
            </a:lvl4pPr>
            <a:lvl5pPr>
              <a:defRPr sz="2369"/>
            </a:lvl5pPr>
            <a:lvl6pPr>
              <a:defRPr sz="2369"/>
            </a:lvl6pPr>
            <a:lvl7pPr>
              <a:defRPr sz="2369"/>
            </a:lvl7pPr>
            <a:lvl8pPr>
              <a:defRPr sz="2369"/>
            </a:lvl8pPr>
            <a:lvl9pPr>
              <a:defRPr sz="23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76" y="1515214"/>
            <a:ext cx="5615581" cy="631469"/>
          </a:xfrm>
        </p:spPr>
        <p:txBody>
          <a:bodyPr anchor="b"/>
          <a:lstStyle>
            <a:lvl1pPr marL="0" indent="0">
              <a:buNone/>
              <a:defRPr sz="3158" b="1"/>
            </a:lvl1pPr>
            <a:lvl2pPr marL="601675" indent="0">
              <a:buNone/>
              <a:defRPr sz="2632" b="1"/>
            </a:lvl2pPr>
            <a:lvl3pPr marL="1203350" indent="0">
              <a:buNone/>
              <a:defRPr sz="2369" b="1"/>
            </a:lvl3pPr>
            <a:lvl4pPr marL="1805026" indent="0">
              <a:buNone/>
              <a:defRPr sz="2106" b="1"/>
            </a:lvl4pPr>
            <a:lvl5pPr marL="2406701" indent="0">
              <a:buNone/>
              <a:defRPr sz="2106" b="1"/>
            </a:lvl5pPr>
            <a:lvl6pPr marL="3008376" indent="0">
              <a:buNone/>
              <a:defRPr sz="2106" b="1"/>
            </a:lvl6pPr>
            <a:lvl7pPr marL="3610051" indent="0">
              <a:buNone/>
              <a:defRPr sz="2106" b="1"/>
            </a:lvl7pPr>
            <a:lvl8pPr marL="4211726" indent="0">
              <a:buNone/>
              <a:defRPr sz="2106" b="1"/>
            </a:lvl8pPr>
            <a:lvl9pPr marL="4813402" indent="0">
              <a:buNone/>
              <a:defRPr sz="21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476" y="2146682"/>
            <a:ext cx="5615581" cy="3900068"/>
          </a:xfrm>
        </p:spPr>
        <p:txBody>
          <a:bodyPr/>
          <a:lstStyle>
            <a:lvl1pPr>
              <a:defRPr sz="3158"/>
            </a:lvl1pPr>
            <a:lvl2pPr>
              <a:defRPr sz="2632"/>
            </a:lvl2pPr>
            <a:lvl3pPr>
              <a:defRPr sz="2369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264" y="1515214"/>
            <a:ext cx="5617787" cy="631469"/>
          </a:xfrm>
        </p:spPr>
        <p:txBody>
          <a:bodyPr anchor="b"/>
          <a:lstStyle>
            <a:lvl1pPr marL="0" indent="0">
              <a:buNone/>
              <a:defRPr sz="3158" b="1"/>
            </a:lvl1pPr>
            <a:lvl2pPr marL="601675" indent="0">
              <a:buNone/>
              <a:defRPr sz="2632" b="1"/>
            </a:lvl2pPr>
            <a:lvl3pPr marL="1203350" indent="0">
              <a:buNone/>
              <a:defRPr sz="2369" b="1"/>
            </a:lvl3pPr>
            <a:lvl4pPr marL="1805026" indent="0">
              <a:buNone/>
              <a:defRPr sz="2106" b="1"/>
            </a:lvl4pPr>
            <a:lvl5pPr marL="2406701" indent="0">
              <a:buNone/>
              <a:defRPr sz="2106" b="1"/>
            </a:lvl5pPr>
            <a:lvl6pPr marL="3008376" indent="0">
              <a:buNone/>
              <a:defRPr sz="2106" b="1"/>
            </a:lvl6pPr>
            <a:lvl7pPr marL="3610051" indent="0">
              <a:buNone/>
              <a:defRPr sz="2106" b="1"/>
            </a:lvl7pPr>
            <a:lvl8pPr marL="4211726" indent="0">
              <a:buNone/>
              <a:defRPr sz="2106" b="1"/>
            </a:lvl8pPr>
            <a:lvl9pPr marL="4813402" indent="0">
              <a:buNone/>
              <a:defRPr sz="21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6264" y="2146682"/>
            <a:ext cx="5617787" cy="3900068"/>
          </a:xfrm>
        </p:spPr>
        <p:txBody>
          <a:bodyPr/>
          <a:lstStyle>
            <a:lvl1pPr>
              <a:defRPr sz="3158"/>
            </a:lvl1pPr>
            <a:lvl2pPr>
              <a:defRPr sz="2632"/>
            </a:lvl2pPr>
            <a:lvl3pPr>
              <a:defRPr sz="2369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390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16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9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6" y="451273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04" y="974626"/>
            <a:ext cx="6434197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6" y="2030730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72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478" y="269510"/>
            <a:ext cx="4181346" cy="1146987"/>
          </a:xfrm>
        </p:spPr>
        <p:txBody>
          <a:bodyPr anchor="b"/>
          <a:lstStyle>
            <a:lvl1pPr algn="l">
              <a:defRPr sz="26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071" y="269512"/>
            <a:ext cx="7104978" cy="5777240"/>
          </a:xfrm>
        </p:spPr>
        <p:txBody>
          <a:bodyPr/>
          <a:lstStyle>
            <a:lvl1pPr>
              <a:defRPr sz="4211"/>
            </a:lvl1pPr>
            <a:lvl2pPr>
              <a:defRPr sz="3685"/>
            </a:lvl2pPr>
            <a:lvl3pPr>
              <a:defRPr sz="3158"/>
            </a:lvl3pPr>
            <a:lvl4pPr>
              <a:defRPr sz="2632"/>
            </a:lvl4pPr>
            <a:lvl5pPr>
              <a:defRPr sz="2632"/>
            </a:lvl5pPr>
            <a:lvl6pPr>
              <a:defRPr sz="2632"/>
            </a:lvl6pPr>
            <a:lvl7pPr>
              <a:defRPr sz="2632"/>
            </a:lvl7pPr>
            <a:lvl8pPr>
              <a:defRPr sz="2632"/>
            </a:lvl8pPr>
            <a:lvl9pPr>
              <a:defRPr sz="2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478" y="1416499"/>
            <a:ext cx="4181346" cy="4630253"/>
          </a:xfrm>
        </p:spPr>
        <p:txBody>
          <a:bodyPr/>
          <a:lstStyle>
            <a:lvl1pPr marL="0" indent="0">
              <a:buNone/>
              <a:defRPr sz="1842"/>
            </a:lvl1pPr>
            <a:lvl2pPr marL="601675" indent="0">
              <a:buNone/>
              <a:defRPr sz="1579"/>
            </a:lvl2pPr>
            <a:lvl3pPr marL="1203350" indent="0">
              <a:buNone/>
              <a:defRPr sz="1316"/>
            </a:lvl3pPr>
            <a:lvl4pPr marL="1805026" indent="0">
              <a:buNone/>
              <a:defRPr sz="1184"/>
            </a:lvl4pPr>
            <a:lvl5pPr marL="2406701" indent="0">
              <a:buNone/>
              <a:defRPr sz="1184"/>
            </a:lvl5pPr>
            <a:lvl6pPr marL="3008376" indent="0">
              <a:buNone/>
              <a:defRPr sz="1184"/>
            </a:lvl6pPr>
            <a:lvl7pPr marL="3610051" indent="0">
              <a:buNone/>
              <a:defRPr sz="1184"/>
            </a:lvl7pPr>
            <a:lvl8pPr marL="4211726" indent="0">
              <a:buNone/>
              <a:defRPr sz="1184"/>
            </a:lvl8pPr>
            <a:lvl9pPr marL="4813402" indent="0">
              <a:buNone/>
              <a:defRPr sz="11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067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156" y="4738370"/>
            <a:ext cx="7625715" cy="559392"/>
          </a:xfrm>
        </p:spPr>
        <p:txBody>
          <a:bodyPr anchor="b"/>
          <a:lstStyle>
            <a:lvl1pPr algn="l">
              <a:defRPr sz="26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91156" y="604831"/>
            <a:ext cx="7625715" cy="4061460"/>
          </a:xfrm>
        </p:spPr>
        <p:txBody>
          <a:bodyPr/>
          <a:lstStyle>
            <a:lvl1pPr marL="0" indent="0">
              <a:buNone/>
              <a:defRPr sz="4211"/>
            </a:lvl1pPr>
            <a:lvl2pPr marL="601675" indent="0">
              <a:buNone/>
              <a:defRPr sz="3685"/>
            </a:lvl2pPr>
            <a:lvl3pPr marL="1203350" indent="0">
              <a:buNone/>
              <a:defRPr sz="3158"/>
            </a:lvl3pPr>
            <a:lvl4pPr marL="1805026" indent="0">
              <a:buNone/>
              <a:defRPr sz="2632"/>
            </a:lvl4pPr>
            <a:lvl5pPr marL="2406701" indent="0">
              <a:buNone/>
              <a:defRPr sz="2632"/>
            </a:lvl5pPr>
            <a:lvl6pPr marL="3008376" indent="0">
              <a:buNone/>
              <a:defRPr sz="2632"/>
            </a:lvl6pPr>
            <a:lvl7pPr marL="3610051" indent="0">
              <a:buNone/>
              <a:defRPr sz="2632"/>
            </a:lvl7pPr>
            <a:lvl8pPr marL="4211726" indent="0">
              <a:buNone/>
              <a:defRPr sz="2632"/>
            </a:lvl8pPr>
            <a:lvl9pPr marL="4813402" indent="0">
              <a:buNone/>
              <a:defRPr sz="263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1156" y="5297762"/>
            <a:ext cx="7625715" cy="794429"/>
          </a:xfrm>
        </p:spPr>
        <p:txBody>
          <a:bodyPr/>
          <a:lstStyle>
            <a:lvl1pPr marL="0" indent="0">
              <a:buNone/>
              <a:defRPr sz="1842"/>
            </a:lvl1pPr>
            <a:lvl2pPr marL="601675" indent="0">
              <a:buNone/>
              <a:defRPr sz="1579"/>
            </a:lvl2pPr>
            <a:lvl3pPr marL="1203350" indent="0">
              <a:buNone/>
              <a:defRPr sz="1316"/>
            </a:lvl3pPr>
            <a:lvl4pPr marL="1805026" indent="0">
              <a:buNone/>
              <a:defRPr sz="1184"/>
            </a:lvl4pPr>
            <a:lvl5pPr marL="2406701" indent="0">
              <a:buNone/>
              <a:defRPr sz="1184"/>
            </a:lvl5pPr>
            <a:lvl6pPr marL="3008376" indent="0">
              <a:buNone/>
              <a:defRPr sz="1184"/>
            </a:lvl6pPr>
            <a:lvl7pPr marL="3610051" indent="0">
              <a:buNone/>
              <a:defRPr sz="1184"/>
            </a:lvl7pPr>
            <a:lvl8pPr marL="4211726" indent="0">
              <a:buNone/>
              <a:defRPr sz="1184"/>
            </a:lvl8pPr>
            <a:lvl9pPr marL="4813402" indent="0">
              <a:buNone/>
              <a:defRPr sz="11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02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821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4406" y="271079"/>
            <a:ext cx="2859643" cy="57756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476" y="271079"/>
            <a:ext cx="8367104" cy="57756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679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15" y="1107814"/>
            <a:ext cx="10803097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691" y="3555345"/>
            <a:ext cx="9532144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066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75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61" y="1687577"/>
            <a:ext cx="10961965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161" y="4529972"/>
            <a:ext cx="10961965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/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2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780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198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12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5" y="360393"/>
            <a:ext cx="10961965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437" y="1659370"/>
            <a:ext cx="537672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437" y="2472603"/>
            <a:ext cx="537672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4198" y="1659370"/>
            <a:ext cx="540320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4198" y="2472603"/>
            <a:ext cx="540320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255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2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6" y="451273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3204" y="974626"/>
            <a:ext cx="6434197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6" y="2030730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592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5" y="451274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04" y="974627"/>
            <a:ext cx="6434197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5" y="2030731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25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5" y="451274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3204" y="974627"/>
            <a:ext cx="6434197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5" y="2030731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891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568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5254" y="360393"/>
            <a:ext cx="2740492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781" y="360393"/>
            <a:ext cx="8062605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7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780" y="360392"/>
            <a:ext cx="10961965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780" y="1801959"/>
            <a:ext cx="10961965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80" y="6273953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843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30" y="6273953"/>
            <a:ext cx="4289465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102" y="6273953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84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0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403" r:id="rId12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780" y="360393"/>
            <a:ext cx="10961965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780" y="1801959"/>
            <a:ext cx="10961965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80" y="6273954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30" y="6273954"/>
            <a:ext cx="4289465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103" y="6273954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0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780" y="360392"/>
            <a:ext cx="10961965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780" y="1801959"/>
            <a:ext cx="10961965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80" y="6273953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843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30" y="6273953"/>
            <a:ext cx="4289465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102" y="6273953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84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33" descr="PPT素材-0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06" y="1140"/>
            <a:ext cx="12707119" cy="676683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7429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transition>
    <p:random/>
  </p:transition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780" y="360392"/>
            <a:ext cx="10961965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780" y="1801959"/>
            <a:ext cx="10961965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80" y="6273953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843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30" y="6273953"/>
            <a:ext cx="4289465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102" y="6273953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84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0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5478" y="271082"/>
            <a:ext cx="11438574" cy="1128183"/>
          </a:xfrm>
          <a:prstGeom prst="rect">
            <a:avLst/>
          </a:prstGeom>
        </p:spPr>
        <p:txBody>
          <a:bodyPr vert="horz" lIns="95628" tIns="47814" rIns="95628" bIns="478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78" y="1579462"/>
            <a:ext cx="11438574" cy="4467293"/>
          </a:xfrm>
          <a:prstGeom prst="rect">
            <a:avLst/>
          </a:prstGeom>
        </p:spPr>
        <p:txBody>
          <a:bodyPr vert="horz" lIns="95628" tIns="47814" rIns="95628" bIns="478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477" y="6273956"/>
            <a:ext cx="2965557" cy="360392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l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2423" y="6273956"/>
            <a:ext cx="4024684" cy="360392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ctr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8496" y="6273956"/>
            <a:ext cx="2965557" cy="360392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r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ctr" defTabSz="1278451" rtl="0" eaLnBrk="1" latinLnBrk="0" hangingPunct="1">
        <a:spcBef>
          <a:spcPct val="0"/>
        </a:spcBef>
        <a:buNone/>
        <a:defRPr sz="61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419" indent="-479419" algn="l" defTabSz="1278451" rtl="0" eaLnBrk="1" latinLnBrk="0" hangingPunct="1">
        <a:spcBef>
          <a:spcPct val="20000"/>
        </a:spcBef>
        <a:buFont typeface="Arial" pitchFamily="34" charset="0"/>
        <a:buChar char="•"/>
        <a:defRPr sz="4412" kern="1200">
          <a:solidFill>
            <a:schemeClr val="tx1"/>
          </a:solidFill>
          <a:latin typeface="+mn-lt"/>
          <a:ea typeface="+mn-ea"/>
          <a:cs typeface="+mn-cs"/>
        </a:defRPr>
      </a:lvl1pPr>
      <a:lvl2pPr marL="1038741" indent="-399515" algn="l" defTabSz="1278451" rtl="0" eaLnBrk="1" latinLnBrk="0" hangingPunct="1">
        <a:spcBef>
          <a:spcPct val="20000"/>
        </a:spcBef>
        <a:buFont typeface="Arial" pitchFamily="34" charset="0"/>
        <a:buChar char="–"/>
        <a:defRPr sz="3877" kern="1200">
          <a:solidFill>
            <a:schemeClr val="tx1"/>
          </a:solidFill>
          <a:latin typeface="+mn-lt"/>
          <a:ea typeface="+mn-ea"/>
          <a:cs typeface="+mn-cs"/>
        </a:defRPr>
      </a:lvl2pPr>
      <a:lvl3pPr marL="1598062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3342" kern="1200">
          <a:solidFill>
            <a:schemeClr val="tx1"/>
          </a:solidFill>
          <a:latin typeface="+mn-lt"/>
          <a:ea typeface="+mn-ea"/>
          <a:cs typeface="+mn-cs"/>
        </a:defRPr>
      </a:lvl3pPr>
      <a:lvl4pPr marL="2237287" indent="-319613" algn="l" defTabSz="1278451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76513" indent="-319613" algn="l" defTabSz="1278451" rtl="0" eaLnBrk="1" latinLnBrk="0" hangingPunct="1">
        <a:spcBef>
          <a:spcPct val="20000"/>
        </a:spcBef>
        <a:buFont typeface="Arial" pitchFamily="34" charset="0"/>
        <a:buChar char="»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15738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154962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794188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433413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3922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278451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91767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4pPr>
      <a:lvl5pPr marL="2556900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5pPr>
      <a:lvl6pPr marL="319612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6pPr>
      <a:lvl7pPr marL="3835351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7pPr>
      <a:lvl8pPr marL="447457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8pPr>
      <a:lvl9pPr marL="5113800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73977" y="361039"/>
            <a:ext cx="10961573" cy="130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73977" y="1802222"/>
            <a:ext cx="10961573" cy="429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3977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09835" y="6274344"/>
            <a:ext cx="4289857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6691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6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7" r:id="rId3"/>
    <p:sldLayoutId id="2147484390" r:id="rId4"/>
    <p:sldLayoutId id="2147484391" r:id="rId5"/>
    <p:sldLayoutId id="2147484392" r:id="rId6"/>
    <p:sldLayoutId id="2147484393" r:id="rId7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855787" rtl="0" eaLnBrk="1" latinLnBrk="0" hangingPunct="1">
        <a:lnSpc>
          <a:spcPct val="90000"/>
        </a:lnSpc>
        <a:spcBef>
          <a:spcPct val="0"/>
        </a:spcBef>
        <a:buNone/>
        <a:defRPr sz="4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47" indent="-213947" algn="l" defTabSz="855787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1pPr>
      <a:lvl2pPr marL="641840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06973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97627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92552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35341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8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320920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637095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1pPr>
      <a:lvl2pPr marL="427893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2pPr>
      <a:lvl3pPr marL="85578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3pPr>
      <a:lvl4pPr marL="128368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71157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13946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567361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299525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423148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73977" y="361039"/>
            <a:ext cx="10961573" cy="130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73977" y="1802222"/>
            <a:ext cx="10961573" cy="429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3977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09835" y="6274344"/>
            <a:ext cx="4289857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6691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358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</p:sldLayoutIdLst>
  <p:txStyles>
    <p:titleStyle>
      <a:lvl1pPr algn="l" defTabSz="855787" rtl="0" eaLnBrk="1" latinLnBrk="0" hangingPunct="1">
        <a:lnSpc>
          <a:spcPct val="90000"/>
        </a:lnSpc>
        <a:spcBef>
          <a:spcPct val="0"/>
        </a:spcBef>
        <a:buNone/>
        <a:defRPr sz="4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47" indent="-213947" algn="l" defTabSz="855787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1pPr>
      <a:lvl2pPr marL="641840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06973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97627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92552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35341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8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320920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637095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1pPr>
      <a:lvl2pPr marL="427893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2pPr>
      <a:lvl3pPr marL="85578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3pPr>
      <a:lvl4pPr marL="128368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71157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13946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567361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299525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423148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73977" y="361039"/>
            <a:ext cx="10961573" cy="130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73977" y="1802222"/>
            <a:ext cx="10961573" cy="429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3977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09835" y="6274344"/>
            <a:ext cx="4289857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6691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257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</p:sldLayoutIdLst>
  <p:txStyles>
    <p:titleStyle>
      <a:lvl1pPr algn="l" defTabSz="855787" rtl="0" eaLnBrk="1" latinLnBrk="0" hangingPunct="1">
        <a:lnSpc>
          <a:spcPct val="90000"/>
        </a:lnSpc>
        <a:spcBef>
          <a:spcPct val="0"/>
        </a:spcBef>
        <a:buNone/>
        <a:defRPr sz="4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47" indent="-213947" algn="l" defTabSz="855787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1pPr>
      <a:lvl2pPr marL="641840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06973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97627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92552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35341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8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320920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637095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1pPr>
      <a:lvl2pPr marL="427893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2pPr>
      <a:lvl3pPr marL="85578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3pPr>
      <a:lvl4pPr marL="128368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71157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13946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567361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299525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423148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549" y="-294"/>
            <a:ext cx="12710627" cy="67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2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5476" y="271079"/>
            <a:ext cx="11438573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76" y="1579458"/>
            <a:ext cx="11438573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476" y="6273954"/>
            <a:ext cx="2965556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3350"/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2421" y="6273954"/>
            <a:ext cx="402468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3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8493" y="6273954"/>
            <a:ext cx="2965556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3350"/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3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defTabSz="1203350" rtl="0" eaLnBrk="1" latinLnBrk="0" hangingPunct="1">
        <a:spcBef>
          <a:spcPct val="0"/>
        </a:spcBef>
        <a:buNone/>
        <a:defRPr sz="57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1256" indent="-451256" algn="l" defTabSz="1203350" rtl="0" eaLnBrk="1" latinLnBrk="0" hangingPunct="1">
        <a:spcBef>
          <a:spcPct val="20000"/>
        </a:spcBef>
        <a:buFont typeface="Arial" pitchFamily="34" charset="0"/>
        <a:buChar char="•"/>
        <a:defRPr sz="4211" kern="1200">
          <a:solidFill>
            <a:schemeClr val="tx1"/>
          </a:solidFill>
          <a:latin typeface="+mn-lt"/>
          <a:ea typeface="+mn-ea"/>
          <a:cs typeface="+mn-cs"/>
        </a:defRPr>
      </a:lvl1pPr>
      <a:lvl2pPr marL="977722" indent="-376047" algn="l" defTabSz="1203350" rtl="0" eaLnBrk="1" latinLnBrk="0" hangingPunct="1">
        <a:spcBef>
          <a:spcPct val="20000"/>
        </a:spcBef>
        <a:buFont typeface="Arial" pitchFamily="34" charset="0"/>
        <a:buChar char="–"/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504188" indent="-300838" algn="l" defTabSz="1203350" rtl="0" eaLnBrk="1" latinLnBrk="0" hangingPunct="1">
        <a:spcBef>
          <a:spcPct val="20000"/>
        </a:spcBef>
        <a:buFont typeface="Arial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3pPr>
      <a:lvl4pPr marL="2105863" indent="-300838" algn="l" defTabSz="1203350" rtl="0" eaLnBrk="1" latinLnBrk="0" hangingPunct="1">
        <a:spcBef>
          <a:spcPct val="20000"/>
        </a:spcBef>
        <a:buFont typeface="Arial" pitchFamily="34" charset="0"/>
        <a:buChar char="–"/>
        <a:defRPr sz="2632" kern="1200">
          <a:solidFill>
            <a:schemeClr val="tx1"/>
          </a:solidFill>
          <a:latin typeface="+mn-lt"/>
          <a:ea typeface="+mn-ea"/>
          <a:cs typeface="+mn-cs"/>
        </a:defRPr>
      </a:lvl4pPr>
      <a:lvl5pPr marL="2707538" indent="-300838" algn="l" defTabSz="1203350" rtl="0" eaLnBrk="1" latinLnBrk="0" hangingPunct="1">
        <a:spcBef>
          <a:spcPct val="20000"/>
        </a:spcBef>
        <a:buFont typeface="Arial" pitchFamily="34" charset="0"/>
        <a:buChar char="»"/>
        <a:defRPr sz="2632" kern="1200">
          <a:solidFill>
            <a:schemeClr val="tx1"/>
          </a:solidFill>
          <a:latin typeface="+mn-lt"/>
          <a:ea typeface="+mn-ea"/>
          <a:cs typeface="+mn-cs"/>
        </a:defRPr>
      </a:lvl5pPr>
      <a:lvl6pPr marL="3309214" indent="-300838" algn="l" defTabSz="1203350" rtl="0" eaLnBrk="1" latinLnBrk="0" hangingPunct="1">
        <a:spcBef>
          <a:spcPct val="20000"/>
        </a:spcBef>
        <a:buFont typeface="Arial" pitchFamily="34" charset="0"/>
        <a:buChar char="•"/>
        <a:defRPr sz="2632" kern="1200">
          <a:solidFill>
            <a:schemeClr val="tx1"/>
          </a:solidFill>
          <a:latin typeface="+mn-lt"/>
          <a:ea typeface="+mn-ea"/>
          <a:cs typeface="+mn-cs"/>
        </a:defRPr>
      </a:lvl6pPr>
      <a:lvl7pPr marL="3910889" indent="-300838" algn="l" defTabSz="1203350" rtl="0" eaLnBrk="1" latinLnBrk="0" hangingPunct="1">
        <a:spcBef>
          <a:spcPct val="20000"/>
        </a:spcBef>
        <a:buFont typeface="Arial" pitchFamily="34" charset="0"/>
        <a:buChar char="•"/>
        <a:defRPr sz="2632" kern="1200">
          <a:solidFill>
            <a:schemeClr val="tx1"/>
          </a:solidFill>
          <a:latin typeface="+mn-lt"/>
          <a:ea typeface="+mn-ea"/>
          <a:cs typeface="+mn-cs"/>
        </a:defRPr>
      </a:lvl7pPr>
      <a:lvl8pPr marL="4512564" indent="-300838" algn="l" defTabSz="1203350" rtl="0" eaLnBrk="1" latinLnBrk="0" hangingPunct="1">
        <a:spcBef>
          <a:spcPct val="20000"/>
        </a:spcBef>
        <a:buFont typeface="Arial" pitchFamily="34" charset="0"/>
        <a:buChar char="•"/>
        <a:defRPr sz="2632" kern="1200">
          <a:solidFill>
            <a:schemeClr val="tx1"/>
          </a:solidFill>
          <a:latin typeface="+mn-lt"/>
          <a:ea typeface="+mn-ea"/>
          <a:cs typeface="+mn-cs"/>
        </a:defRPr>
      </a:lvl8pPr>
      <a:lvl9pPr marL="5114239" indent="-300838" algn="l" defTabSz="1203350" rtl="0" eaLnBrk="1" latinLnBrk="0" hangingPunct="1">
        <a:spcBef>
          <a:spcPct val="20000"/>
        </a:spcBef>
        <a:buFont typeface="Arial" pitchFamily="34" charset="0"/>
        <a:buChar char="•"/>
        <a:defRPr sz="26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3350" rtl="0" eaLnBrk="1" latinLnBrk="0" hangingPunct="1">
        <a:defRPr sz="2369" kern="1200">
          <a:solidFill>
            <a:schemeClr val="tx1"/>
          </a:solidFill>
          <a:latin typeface="+mn-lt"/>
          <a:ea typeface="+mn-ea"/>
          <a:cs typeface="+mn-cs"/>
        </a:defRPr>
      </a:lvl1pPr>
      <a:lvl2pPr marL="601675" algn="l" defTabSz="1203350" rtl="0" eaLnBrk="1" latinLnBrk="0" hangingPunct="1"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203350" algn="l" defTabSz="1203350" rtl="0" eaLnBrk="1" latinLnBrk="0" hangingPunct="1"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805026" algn="l" defTabSz="1203350" rtl="0" eaLnBrk="1" latinLnBrk="0" hangingPunct="1">
        <a:defRPr sz="2369" kern="1200">
          <a:solidFill>
            <a:schemeClr val="tx1"/>
          </a:solidFill>
          <a:latin typeface="+mn-lt"/>
          <a:ea typeface="+mn-ea"/>
          <a:cs typeface="+mn-cs"/>
        </a:defRPr>
      </a:lvl4pPr>
      <a:lvl5pPr marL="2406701" algn="l" defTabSz="1203350" rtl="0" eaLnBrk="1" latinLnBrk="0" hangingPunct="1">
        <a:defRPr sz="2369" kern="1200">
          <a:solidFill>
            <a:schemeClr val="tx1"/>
          </a:solidFill>
          <a:latin typeface="+mn-lt"/>
          <a:ea typeface="+mn-ea"/>
          <a:cs typeface="+mn-cs"/>
        </a:defRPr>
      </a:lvl5pPr>
      <a:lvl6pPr marL="3008376" algn="l" defTabSz="1203350" rtl="0" eaLnBrk="1" latinLnBrk="0" hangingPunct="1">
        <a:defRPr sz="2369" kern="1200">
          <a:solidFill>
            <a:schemeClr val="tx1"/>
          </a:solidFill>
          <a:latin typeface="+mn-lt"/>
          <a:ea typeface="+mn-ea"/>
          <a:cs typeface="+mn-cs"/>
        </a:defRPr>
      </a:lvl6pPr>
      <a:lvl7pPr marL="3610051" algn="l" defTabSz="1203350" rtl="0" eaLnBrk="1" latinLnBrk="0" hangingPunct="1">
        <a:defRPr sz="2369" kern="1200">
          <a:solidFill>
            <a:schemeClr val="tx1"/>
          </a:solidFill>
          <a:latin typeface="+mn-lt"/>
          <a:ea typeface="+mn-ea"/>
          <a:cs typeface="+mn-cs"/>
        </a:defRPr>
      </a:lvl7pPr>
      <a:lvl8pPr marL="4211726" algn="l" defTabSz="1203350" rtl="0" eaLnBrk="1" latinLnBrk="0" hangingPunct="1">
        <a:defRPr sz="2369" kern="1200">
          <a:solidFill>
            <a:schemeClr val="tx1"/>
          </a:solidFill>
          <a:latin typeface="+mn-lt"/>
          <a:ea typeface="+mn-ea"/>
          <a:cs typeface="+mn-cs"/>
        </a:defRPr>
      </a:lvl8pPr>
      <a:lvl9pPr marL="4813402" algn="l" defTabSz="1203350" rtl="0" eaLnBrk="1" latinLnBrk="0" hangingPunct="1">
        <a:defRPr sz="23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" y="-1"/>
            <a:ext cx="1231735" cy="1231735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B6F9E2BE-F3C1-4D87-84D4-3D927251D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021" y="343928"/>
            <a:ext cx="8321935" cy="88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MS Song"/>
                <a:cs typeface="Times New Roman" panose="02020603050405020304" pitchFamily="18" charset="0"/>
              </a:rPr>
              <a:t>TRƯỜNG 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MS Song"/>
                <a:cs typeface="Times New Roman" panose="02020603050405020304" pitchFamily="18" charset="0"/>
              </a:rPr>
              <a:t>TIỂU HỌC TRẦN BÌNH TRỌNG</a:t>
            </a:r>
          </a:p>
          <a:p>
            <a:pPr algn="ctr" eaLnBrk="1" hangingPunct="1"/>
            <a:endParaRPr lang="en-US" altLang="en-US" sz="2369" b="1" i="1" dirty="0">
              <a:solidFill>
                <a:srgbClr val="009900"/>
              </a:solidFill>
              <a:latin typeface="Times New Roman" panose="02020603050405020304" pitchFamily="18" charset="0"/>
              <a:ea typeface="MS Song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3CAE60-9033-452C-B8A6-0D3E68C151E9}"/>
              </a:ext>
            </a:extLst>
          </p:cNvPr>
          <p:cNvSpPr txBox="1"/>
          <p:nvPr/>
        </p:nvSpPr>
        <p:spPr>
          <a:xfrm>
            <a:off x="2667971" y="1314312"/>
            <a:ext cx="7483114" cy="51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2513"/>
            <a:r>
              <a:rPr lang="en-US" sz="276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  - TUẦN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B1C282-2BFE-4019-9EF4-E9F7BF44D0E5}"/>
              </a:ext>
            </a:extLst>
          </p:cNvPr>
          <p:cNvSpPr/>
          <p:nvPr/>
        </p:nvSpPr>
        <p:spPr>
          <a:xfrm>
            <a:off x="749210" y="2430559"/>
            <a:ext cx="10853556" cy="577161"/>
          </a:xfrm>
          <a:prstGeom prst="rect">
            <a:avLst/>
          </a:prstGeom>
          <a:noFill/>
        </p:spPr>
        <p:txBody>
          <a:bodyPr wrap="square" lIns="90249" tIns="45125" rIns="90249" bIns="45125">
            <a:spAutoFit/>
          </a:bodyPr>
          <a:lstStyle/>
          <a:p>
            <a:pPr algn="ctr" defTabSz="902513"/>
            <a:r>
              <a:rPr lang="en-US" sz="3158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3158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endParaRPr lang="en-US" sz="3158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A21E0C-6A99-464F-9B13-A5CB6F1A7BEF}"/>
              </a:ext>
            </a:extLst>
          </p:cNvPr>
          <p:cNvSpPr txBox="1"/>
          <p:nvPr/>
        </p:nvSpPr>
        <p:spPr>
          <a:xfrm>
            <a:off x="3114402" y="3689281"/>
            <a:ext cx="6590252" cy="51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2513"/>
            <a:r>
              <a:rPr lang="en-US" sz="2764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64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4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64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64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764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4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64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4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endParaRPr lang="en-US" sz="2764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artoon Cute Childrens Day Holiday Background Design, Cartoon, Colorful  Background, Childrens Day Background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9" y="25780"/>
            <a:ext cx="11993287" cy="68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42594" y="1872383"/>
            <a:ext cx="6755256" cy="2154761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>
              <a:defRPr/>
            </a:pP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</a:rPr>
              <a:t> con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37694"/>
            <a:ext cx="832049" cy="8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650" y="-78210"/>
            <a:ext cx="7077845" cy="703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90" y="3672582"/>
            <a:ext cx="5832113" cy="28634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5976398" y="3840882"/>
            <a:ext cx="5781490" cy="1434128"/>
          </a:xfrm>
          <a:prstGeom prst="rect">
            <a:avLst/>
          </a:prstGeom>
          <a:noFill/>
        </p:spPr>
        <p:txBody>
          <a:bodyPr wrap="none" lIns="129113" tIns="64556" rIns="129113" bIns="6455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472" b="1" dirty="0" err="1">
                <a:ln/>
                <a:solidFill>
                  <a:srgbClr val="FF0000"/>
                </a:solidFill>
                <a:latin typeface="VNI-Avo" pitchFamily="2" charset="0"/>
              </a:rPr>
              <a:t>Khôûi</a:t>
            </a:r>
            <a:r>
              <a:rPr lang="en-US" sz="8472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472" b="1" dirty="0" err="1">
                <a:ln/>
                <a:solidFill>
                  <a:srgbClr val="FF0000"/>
                </a:solidFill>
                <a:latin typeface="VNI-Avo" pitchFamily="2" charset="0"/>
              </a:rPr>
              <a:t>ñoäng</a:t>
            </a:r>
            <a:endParaRPr lang="en-US" sz="8472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936278" cy="9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12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944" y="-257014"/>
            <a:ext cx="10697635" cy="70569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085788">
            <a:off x="3451582" y="2807500"/>
            <a:ext cx="3926835" cy="1020853"/>
          </a:xfrm>
          <a:prstGeom prst="rect">
            <a:avLst/>
          </a:prstGeom>
          <a:noFill/>
        </p:spPr>
        <p:txBody>
          <a:bodyPr wrap="none" lIns="96579" tIns="48290" rIns="96579" bIns="48290">
            <a:spAutoFit/>
          </a:bodyPr>
          <a:lstStyle/>
          <a:p>
            <a:pPr algn="ctr" defTabSz="965760"/>
            <a:r>
              <a:rPr lang="en-US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VNI-Avo" pitchFamily="2" charset="0"/>
              </a:rPr>
              <a:t>CHUÛ ÑEÀ 2</a:t>
            </a:r>
          </a:p>
        </p:txBody>
      </p:sp>
      <p:sp>
        <p:nvSpPr>
          <p:cNvPr id="16" name="Rectangle 15"/>
          <p:cNvSpPr/>
          <p:nvPr/>
        </p:nvSpPr>
        <p:spPr>
          <a:xfrm rot="21178185">
            <a:off x="818797" y="472480"/>
            <a:ext cx="6028371" cy="1574851"/>
          </a:xfrm>
          <a:prstGeom prst="rect">
            <a:avLst/>
          </a:prstGeom>
          <a:noFill/>
        </p:spPr>
        <p:txBody>
          <a:bodyPr wrap="none" lIns="96579" tIns="48290" rIns="96579" bIns="48290">
            <a:spAutoFit/>
          </a:bodyPr>
          <a:lstStyle/>
          <a:p>
            <a:pPr algn="ctr" defTabSz="965760"/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VNI-Avo" pitchFamily="2" charset="0"/>
              </a:rPr>
              <a:t>BEÙ VAØ BAØ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936278" cy="9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30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27C163-BF70-40F4-86E9-6A1E22116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3832" r="2223" b="65956"/>
          <a:stretch/>
        </p:blipFill>
        <p:spPr>
          <a:xfrm>
            <a:off x="0" y="0"/>
            <a:ext cx="12766022" cy="5344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" y="1080293"/>
            <a:ext cx="638527" cy="6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5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4D59E50-D7A9-477E-9CFE-2F8068167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33970" r="11128" b="33757"/>
          <a:stretch/>
        </p:blipFill>
        <p:spPr>
          <a:xfrm>
            <a:off x="41261" y="1"/>
            <a:ext cx="12506190" cy="6624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3A80AD-3A33-4364-BDD2-20A76A611261}"/>
              </a:ext>
            </a:extLst>
          </p:cNvPr>
          <p:cNvSpPr/>
          <p:nvPr/>
        </p:nvSpPr>
        <p:spPr>
          <a:xfrm>
            <a:off x="3731337" y="721936"/>
            <a:ext cx="12009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d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554D4C-6CA6-46A5-9C15-66217AC3823B}"/>
              </a:ext>
            </a:extLst>
          </p:cNvPr>
          <p:cNvSpPr/>
          <p:nvPr/>
        </p:nvSpPr>
        <p:spPr>
          <a:xfrm>
            <a:off x="5577897" y="750754"/>
            <a:ext cx="12314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d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oâ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49311F-1EF9-42AB-B7D5-DA6773573CE7}"/>
              </a:ext>
            </a:extLst>
          </p:cNvPr>
          <p:cNvSpPr/>
          <p:nvPr/>
        </p:nvSpPr>
        <p:spPr>
          <a:xfrm>
            <a:off x="7331553" y="786479"/>
            <a:ext cx="12009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d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59C852-4656-44C3-B8C3-9A6C4E3D1B50}"/>
              </a:ext>
            </a:extLst>
          </p:cNvPr>
          <p:cNvSpPr/>
          <p:nvPr/>
        </p:nvSpPr>
        <p:spPr>
          <a:xfrm>
            <a:off x="9082147" y="750754"/>
            <a:ext cx="12314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d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eâ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15A89AB-F221-4CCF-86D0-0351EA3C84CD}"/>
              </a:ext>
            </a:extLst>
          </p:cNvPr>
          <p:cNvSpPr/>
          <p:nvPr/>
        </p:nvSpPr>
        <p:spPr>
          <a:xfrm>
            <a:off x="10835659" y="750754"/>
            <a:ext cx="88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d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58E92B9-34C9-4F66-8409-356AC5511D1F}"/>
              </a:ext>
            </a:extLst>
          </p:cNvPr>
          <p:cNvSpPr/>
          <p:nvPr/>
        </p:nvSpPr>
        <p:spPr>
          <a:xfrm>
            <a:off x="2118065" y="1512342"/>
            <a:ext cx="1220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ñ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a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664C4B3-3FA3-452F-A583-1D2ADAC5EA6B}"/>
              </a:ext>
            </a:extLst>
          </p:cNvPr>
          <p:cNvSpPr/>
          <p:nvPr/>
        </p:nvSpPr>
        <p:spPr>
          <a:xfrm>
            <a:off x="3741568" y="1544139"/>
            <a:ext cx="12009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ñ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o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B374FCD-64C6-4A51-A26A-F08A94033D1B}"/>
              </a:ext>
            </a:extLst>
          </p:cNvPr>
          <p:cNvSpPr/>
          <p:nvPr/>
        </p:nvSpPr>
        <p:spPr>
          <a:xfrm>
            <a:off x="5588128" y="1572957"/>
            <a:ext cx="12314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ñ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oâ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074D866-029B-4455-BE52-756AED64746C}"/>
              </a:ext>
            </a:extLst>
          </p:cNvPr>
          <p:cNvSpPr/>
          <p:nvPr/>
        </p:nvSpPr>
        <p:spPr>
          <a:xfrm>
            <a:off x="7341784" y="1608682"/>
            <a:ext cx="12009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ñ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e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7D9F960-9532-4160-A50F-D43C254C5FA5}"/>
              </a:ext>
            </a:extLst>
          </p:cNvPr>
          <p:cNvSpPr/>
          <p:nvPr/>
        </p:nvSpPr>
        <p:spPr>
          <a:xfrm>
            <a:off x="9092378" y="1572957"/>
            <a:ext cx="12314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ñ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eâ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683D760-38DA-40F0-B1A1-B399471CB5F6}"/>
              </a:ext>
            </a:extLst>
          </p:cNvPr>
          <p:cNvSpPr/>
          <p:nvPr/>
        </p:nvSpPr>
        <p:spPr>
          <a:xfrm>
            <a:off x="10845890" y="1572957"/>
            <a:ext cx="88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ñ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i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49E91FE-C54E-415B-80F0-B606541E4216}"/>
              </a:ext>
            </a:extLst>
          </p:cNvPr>
          <p:cNvSpPr/>
          <p:nvPr/>
        </p:nvSpPr>
        <p:spPr>
          <a:xfrm>
            <a:off x="7363613" y="2430885"/>
            <a:ext cx="11368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k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e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C7D5EFC-2068-46CF-9DA1-F45BAB586A20}"/>
              </a:ext>
            </a:extLst>
          </p:cNvPr>
          <p:cNvSpPr/>
          <p:nvPr/>
        </p:nvSpPr>
        <p:spPr>
          <a:xfrm>
            <a:off x="9114207" y="2395160"/>
            <a:ext cx="1167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k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eâ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EDC7327-B532-4628-8F57-554D79C48E3C}"/>
              </a:ext>
            </a:extLst>
          </p:cNvPr>
          <p:cNvSpPr/>
          <p:nvPr/>
        </p:nvSpPr>
        <p:spPr>
          <a:xfrm>
            <a:off x="10867719" y="2395160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k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i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1330063-6274-4EE5-8276-D0A4CCC781DB}"/>
              </a:ext>
            </a:extLst>
          </p:cNvPr>
          <p:cNvSpPr/>
          <p:nvPr/>
        </p:nvSpPr>
        <p:spPr>
          <a:xfrm>
            <a:off x="2272944" y="3182355"/>
            <a:ext cx="88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l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64CF865-2484-40A0-B716-A6FB886BBD91}"/>
              </a:ext>
            </a:extLst>
          </p:cNvPr>
          <p:cNvSpPr/>
          <p:nvPr/>
        </p:nvSpPr>
        <p:spPr>
          <a:xfrm>
            <a:off x="3896447" y="3214152"/>
            <a:ext cx="8707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l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93B1816-2641-4367-A58C-0F20F5E5A2AA}"/>
              </a:ext>
            </a:extLst>
          </p:cNvPr>
          <p:cNvSpPr/>
          <p:nvPr/>
        </p:nvSpPr>
        <p:spPr>
          <a:xfrm>
            <a:off x="5743006" y="3242970"/>
            <a:ext cx="9012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l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oâ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8AF7A1F-E4FA-4E51-9433-E59C66C8D63A}"/>
              </a:ext>
            </a:extLst>
          </p:cNvPr>
          <p:cNvSpPr/>
          <p:nvPr/>
        </p:nvSpPr>
        <p:spPr>
          <a:xfrm>
            <a:off x="7496663" y="3278695"/>
            <a:ext cx="8707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l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9156942-CF60-4D89-95FB-50CD90F84C36}"/>
              </a:ext>
            </a:extLst>
          </p:cNvPr>
          <p:cNvSpPr/>
          <p:nvPr/>
        </p:nvSpPr>
        <p:spPr>
          <a:xfrm>
            <a:off x="9247256" y="3242970"/>
            <a:ext cx="9012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l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eâ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40E0382-1107-4E65-AB19-6029489817AA}"/>
              </a:ext>
            </a:extLst>
          </p:cNvPr>
          <p:cNvSpPr/>
          <p:nvPr/>
        </p:nvSpPr>
        <p:spPr>
          <a:xfrm>
            <a:off x="11000767" y="3242970"/>
            <a:ext cx="5597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l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4AB998A-24EC-4CF8-AB5F-8CB30FBDEECE}"/>
              </a:ext>
            </a:extLst>
          </p:cNvPr>
          <p:cNvSpPr/>
          <p:nvPr/>
        </p:nvSpPr>
        <p:spPr>
          <a:xfrm>
            <a:off x="2135086" y="4004558"/>
            <a:ext cx="11657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h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97EB18D-B31D-4D1A-A157-C0C58D425967}"/>
              </a:ext>
            </a:extLst>
          </p:cNvPr>
          <p:cNvSpPr/>
          <p:nvPr/>
        </p:nvSpPr>
        <p:spPr>
          <a:xfrm>
            <a:off x="3758589" y="4036355"/>
            <a:ext cx="11464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h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DA25FDA9-F554-4CBE-A8B7-1C819EC229FF}"/>
              </a:ext>
            </a:extLst>
          </p:cNvPr>
          <p:cNvSpPr/>
          <p:nvPr/>
        </p:nvSpPr>
        <p:spPr>
          <a:xfrm>
            <a:off x="5605148" y="4065173"/>
            <a:ext cx="1176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h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oâ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77BC6187-2E24-43E8-A246-3E2C83B1955B}"/>
              </a:ext>
            </a:extLst>
          </p:cNvPr>
          <p:cNvSpPr/>
          <p:nvPr/>
        </p:nvSpPr>
        <p:spPr>
          <a:xfrm>
            <a:off x="7358805" y="4100898"/>
            <a:ext cx="11464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h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D913FCA-3D2B-4FFF-9B21-1C0FD4C0BACC}"/>
              </a:ext>
            </a:extLst>
          </p:cNvPr>
          <p:cNvSpPr/>
          <p:nvPr/>
        </p:nvSpPr>
        <p:spPr>
          <a:xfrm>
            <a:off x="9109398" y="4065173"/>
            <a:ext cx="1176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h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eâ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2A45672-9414-4A98-A060-B1347D34633D}"/>
              </a:ext>
            </a:extLst>
          </p:cNvPr>
          <p:cNvSpPr/>
          <p:nvPr/>
        </p:nvSpPr>
        <p:spPr>
          <a:xfrm>
            <a:off x="10862909" y="4065173"/>
            <a:ext cx="8354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h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3B9FC369-C641-40FC-ADCB-49B752C08E01}"/>
              </a:ext>
            </a:extLst>
          </p:cNvPr>
          <p:cNvSpPr/>
          <p:nvPr/>
        </p:nvSpPr>
        <p:spPr>
          <a:xfrm>
            <a:off x="1863230" y="4791753"/>
            <a:ext cx="16642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ch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4CB63F78-D912-45B0-A24E-729FB1931474}"/>
              </a:ext>
            </a:extLst>
          </p:cNvPr>
          <p:cNvSpPr/>
          <p:nvPr/>
        </p:nvSpPr>
        <p:spPr>
          <a:xfrm>
            <a:off x="3671351" y="4822801"/>
            <a:ext cx="16450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ch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o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052AF713-4AF7-461C-BB8B-7F0F368FD2D6}"/>
              </a:ext>
            </a:extLst>
          </p:cNvPr>
          <p:cNvSpPr/>
          <p:nvPr/>
        </p:nvSpPr>
        <p:spPr>
          <a:xfrm>
            <a:off x="5424245" y="4802253"/>
            <a:ext cx="16754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ch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oâ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A909AFFF-8843-4951-887C-6236EC504792}"/>
              </a:ext>
            </a:extLst>
          </p:cNvPr>
          <p:cNvSpPr/>
          <p:nvPr/>
        </p:nvSpPr>
        <p:spPr>
          <a:xfrm>
            <a:off x="7099705" y="4802723"/>
            <a:ext cx="16450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ch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e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AAAF3797-C999-4C97-BC9F-1ED0D2835876}"/>
              </a:ext>
            </a:extLst>
          </p:cNvPr>
          <p:cNvSpPr/>
          <p:nvPr/>
        </p:nvSpPr>
        <p:spPr>
          <a:xfrm>
            <a:off x="8837542" y="4852368"/>
            <a:ext cx="16754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ch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eâ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16047EA-2085-4246-BE80-FB3587889C34}"/>
              </a:ext>
            </a:extLst>
          </p:cNvPr>
          <p:cNvSpPr/>
          <p:nvPr/>
        </p:nvSpPr>
        <p:spPr>
          <a:xfrm>
            <a:off x="10591054" y="4852368"/>
            <a:ext cx="13340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ch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4CA54BC-E98D-48E6-BC0E-A3161B761FFC}"/>
              </a:ext>
            </a:extLst>
          </p:cNvPr>
          <p:cNvSpPr/>
          <p:nvPr/>
        </p:nvSpPr>
        <p:spPr>
          <a:xfrm>
            <a:off x="1947140" y="5495014"/>
            <a:ext cx="1619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>
                <a:solidFill>
                  <a:srgbClr val="00B0F0"/>
                </a:solidFill>
                <a:latin typeface="VNI-Avo" pitchFamily="2" charset="0"/>
              </a:rPr>
              <a:t>kh</a:t>
            </a:r>
            <a:r>
              <a:rPr lang="en-US" sz="6000" b="1" dirty="0">
                <a:solidFill>
                  <a:srgbClr val="F52FCF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DCB8C3C-7DE9-418E-BB95-9CD9269BC3A1}"/>
              </a:ext>
            </a:extLst>
          </p:cNvPr>
          <p:cNvSpPr/>
          <p:nvPr/>
        </p:nvSpPr>
        <p:spPr>
          <a:xfrm>
            <a:off x="3688992" y="5539331"/>
            <a:ext cx="16001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kh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o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7F5C019-4FA1-495B-9E40-CAA0122ABA78}"/>
              </a:ext>
            </a:extLst>
          </p:cNvPr>
          <p:cNvSpPr/>
          <p:nvPr/>
        </p:nvSpPr>
        <p:spPr>
          <a:xfrm>
            <a:off x="5442906" y="5539331"/>
            <a:ext cx="1630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kh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oâ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D39333A-565F-4F10-A32F-C92657DB91ED}"/>
              </a:ext>
            </a:extLst>
          </p:cNvPr>
          <p:cNvSpPr/>
          <p:nvPr/>
        </p:nvSpPr>
        <p:spPr>
          <a:xfrm>
            <a:off x="7131979" y="5546541"/>
            <a:ext cx="16001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kh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e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5802F2A9-FC75-428D-B7A0-C89F783EB49A}"/>
              </a:ext>
            </a:extLst>
          </p:cNvPr>
          <p:cNvSpPr/>
          <p:nvPr/>
        </p:nvSpPr>
        <p:spPr>
          <a:xfrm>
            <a:off x="8844271" y="5539332"/>
            <a:ext cx="1630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kh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eâ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6C6BA0E-3223-42E7-A17C-2017893686E3}"/>
              </a:ext>
            </a:extLst>
          </p:cNvPr>
          <p:cNvSpPr/>
          <p:nvPr/>
        </p:nvSpPr>
        <p:spPr>
          <a:xfrm>
            <a:off x="10597783" y="5539332"/>
            <a:ext cx="12891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00B0F0"/>
                </a:solidFill>
                <a:latin typeface="VNI-Avo" pitchFamily="2" charset="0"/>
              </a:rPr>
              <a:t>kh</a:t>
            </a:r>
            <a:r>
              <a:rPr lang="en-US" sz="6000" b="1" dirty="0" err="1">
                <a:solidFill>
                  <a:srgbClr val="F52FCF"/>
                </a:solidFill>
                <a:latin typeface="VNI-Avo" pitchFamily="2" charset="0"/>
              </a:rPr>
              <a:t>i</a:t>
            </a:r>
            <a:endParaRPr lang="en-US" sz="6000" b="1" dirty="0">
              <a:solidFill>
                <a:srgbClr val="F52FCF"/>
              </a:solidFill>
              <a:latin typeface="VNI-Avo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648246" cy="6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1" grpId="0"/>
      <p:bldP spid="42" grpId="0"/>
      <p:bldP spid="43" grpId="0"/>
      <p:bldP spid="44" grpId="0"/>
      <p:bldP spid="45" grpId="0"/>
      <p:bldP spid="46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492050-FC37-422D-8F8D-439FD5398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66297" r="23187" b="18969"/>
          <a:stretch/>
        </p:blipFill>
        <p:spPr>
          <a:xfrm>
            <a:off x="153952" y="432222"/>
            <a:ext cx="12401620" cy="48965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FBE9709-59E8-4583-9847-2D2963DC4DEC}"/>
              </a:ext>
            </a:extLst>
          </p:cNvPr>
          <p:cNvSpPr/>
          <p:nvPr/>
        </p:nvSpPr>
        <p:spPr>
          <a:xfrm>
            <a:off x="4782064" y="2496122"/>
            <a:ext cx="9204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laù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1E200F-2D79-4FCC-999C-228D574B2696}"/>
              </a:ext>
            </a:extLst>
          </p:cNvPr>
          <p:cNvSpPr/>
          <p:nvPr/>
        </p:nvSpPr>
        <p:spPr>
          <a:xfrm>
            <a:off x="6874998" y="2496121"/>
            <a:ext cx="9204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laï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A35D28-39A7-42ED-98E6-25A150B21318}"/>
              </a:ext>
            </a:extLst>
          </p:cNvPr>
          <p:cNvSpPr/>
          <p:nvPr/>
        </p:nvSpPr>
        <p:spPr>
          <a:xfrm>
            <a:off x="8817157" y="2524336"/>
            <a:ext cx="9204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laû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698F04-435C-4DF3-8DDC-F9A480B63D64}"/>
              </a:ext>
            </a:extLst>
          </p:cNvPr>
          <p:cNvSpPr/>
          <p:nvPr/>
        </p:nvSpPr>
        <p:spPr>
          <a:xfrm>
            <a:off x="10891266" y="2556737"/>
            <a:ext cx="9204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laõ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FB0DAB3-2AE7-4FBD-830A-71D096B74742}"/>
              </a:ext>
            </a:extLst>
          </p:cNvPr>
          <p:cNvSpPr/>
          <p:nvPr/>
        </p:nvSpPr>
        <p:spPr>
          <a:xfrm>
            <a:off x="2781617" y="3683975"/>
            <a:ext cx="1176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hoà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2BE286-F376-405B-A8FC-42B75969C569}"/>
              </a:ext>
            </a:extLst>
          </p:cNvPr>
          <p:cNvSpPr/>
          <p:nvPr/>
        </p:nvSpPr>
        <p:spPr>
          <a:xfrm>
            <a:off x="4874551" y="3683974"/>
            <a:ext cx="1176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hoá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64C31CB-1DDA-4A6C-B23B-7D9183DCB979}"/>
              </a:ext>
            </a:extLst>
          </p:cNvPr>
          <p:cNvSpPr/>
          <p:nvPr/>
        </p:nvSpPr>
        <p:spPr>
          <a:xfrm>
            <a:off x="6816710" y="3712189"/>
            <a:ext cx="1176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hoä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14A92EB-4DEA-4E4F-B60A-406BDD7841D3}"/>
              </a:ext>
            </a:extLst>
          </p:cNvPr>
          <p:cNvSpPr/>
          <p:nvPr/>
        </p:nvSpPr>
        <p:spPr>
          <a:xfrm>
            <a:off x="8890819" y="3744590"/>
            <a:ext cx="1176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hoå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47E469-3229-42C5-9EBA-409D338195D6}"/>
              </a:ext>
            </a:extLst>
          </p:cNvPr>
          <p:cNvSpPr/>
          <p:nvPr/>
        </p:nvSpPr>
        <p:spPr>
          <a:xfrm>
            <a:off x="10723195" y="3744590"/>
            <a:ext cx="1176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3350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hoã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936278" cy="9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999">
              <a:srgbClr val="FFFF00"/>
            </a:gs>
            <a:gs pos="57000">
              <a:srgbClr val="FFFF00">
                <a:lumMod val="54000"/>
                <a:lumOff val="46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522114" y="720254"/>
            <a:ext cx="11414377" cy="4724044"/>
          </a:xfrm>
          <a:prstGeom prst="plaque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03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Chôï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ôû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keà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bôø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ñeâ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ctr" defTabSz="1203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Chôï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heï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kheá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leâ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.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936278" cy="9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810146" y="0"/>
            <a:ext cx="11233248" cy="6769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7600" y="3923208"/>
            <a:ext cx="5418341" cy="1477653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</a:bodyPr>
          <a:lstStyle/>
          <a:p>
            <a:pPr algn="ctr" defTabSz="1278451">
              <a:defRPr/>
            </a:pPr>
            <a:r>
              <a:rPr lang="en-US" sz="88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Thö</a:t>
            </a:r>
            <a:r>
              <a:rPr lang="en-US" sz="88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giaõn</a:t>
            </a:r>
            <a:endParaRPr lang="en-US" sz="8800" b="1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936278" cy="9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" y="-190213"/>
            <a:ext cx="12709523" cy="7167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0920" y="2450205"/>
            <a:ext cx="9829819" cy="2568398"/>
          </a:xfrm>
          <a:prstGeom prst="rect">
            <a:avLst/>
          </a:prstGeom>
          <a:noFill/>
        </p:spPr>
        <p:txBody>
          <a:bodyPr wrap="square" lIns="129098" tIns="64549" rIns="129098" bIns="64549">
            <a:spAutoFit/>
          </a:bodyPr>
          <a:lstStyle/>
          <a:p>
            <a:pPr algn="ctr" defTabSz="1009881"/>
            <a:r>
              <a:rPr lang="en-US" sz="15843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Tập</a:t>
            </a:r>
            <a:r>
              <a:rPr lang="en-US" sz="15843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15843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endParaRPr lang="en-US" sz="15843" b="1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936278" cy="9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433458&quot;&gt;&lt;object type=&quot;3&quot; unique_id=&quot;433459&quot;&gt;&lt;property id=&quot;20148&quot; value=&quot;5&quot;/&gt;&lt;property id=&quot;20300&quot; value=&quot;Slide 1 - &amp;quot;+&amp;quot;&quot;/&gt;&lt;property id=&quot;20307&quot; value=&quot;558&quot;/&gt;&lt;/object&gt;&lt;object type=&quot;3&quot; unique_id=&quot;433460&quot;&gt;&lt;property id=&quot;20148&quot; value=&quot;5&quot;/&gt;&lt;property id=&quot;20300&quot; value=&quot;Slide 2&quot;/&gt;&lt;property id=&quot;20307&quot; value=&quot;559&quot;/&gt;&lt;/object&gt;&lt;object type=&quot;3&quot; unique_id=&quot;433461&quot;&gt;&lt;property id=&quot;20148&quot; value=&quot;5&quot;/&gt;&lt;property id=&quot;20300&quot; value=&quot;Slide 3&quot;/&gt;&lt;property id=&quot;20307&quot; value=&quot;518&quot;/&gt;&lt;/object&gt;&lt;object type=&quot;3&quot; unique_id=&quot;433462&quot;&gt;&lt;property id=&quot;20148&quot; value=&quot;5&quot;/&gt;&lt;property id=&quot;20300&quot; value=&quot;Slide 4&quot;/&gt;&lt;property id=&quot;20307&quot; value=&quot;541&quot;/&gt;&lt;/object&gt;&lt;object type=&quot;3&quot; unique_id=&quot;433463&quot;&gt;&lt;property id=&quot;20148&quot; value=&quot;5&quot;/&gt;&lt;property id=&quot;20300&quot; value=&quot;Slide 5&quot;/&gt;&lt;property id=&quot;20307&quot; value=&quot;560&quot;/&gt;&lt;/object&gt;&lt;object type=&quot;3&quot; unique_id=&quot;433464&quot;&gt;&lt;property id=&quot;20148&quot; value=&quot;5&quot;/&gt;&lt;property id=&quot;20300&quot; value=&quot;Slide 6&quot;/&gt;&lt;property id=&quot;20307&quot; value=&quot;561&quot;/&gt;&lt;/object&gt;&lt;object type=&quot;3&quot; unique_id=&quot;433465&quot;&gt;&lt;property id=&quot;20148&quot; value=&quot;5&quot;/&gt;&lt;property id=&quot;20300&quot; value=&quot;Slide 7&quot;/&gt;&lt;property id=&quot;20307&quot; value=&quot;562&quot;/&gt;&lt;/object&gt;&lt;object type=&quot;3&quot; unique_id=&quot;433466&quot;&gt;&lt;property id=&quot;20148&quot; value=&quot;5&quot;/&gt;&lt;property id=&quot;20300&quot; value=&quot;Slide 8&quot;/&gt;&lt;property id=&quot;20307&quot; value=&quot;563&quot;/&gt;&lt;/object&gt;&lt;object type=&quot;3&quot; unique_id=&quot;433467&quot;&gt;&lt;property id=&quot;20148&quot; value=&quot;5&quot;/&gt;&lt;property id=&quot;20300&quot; value=&quot;Slide 9&quot;/&gt;&lt;property id=&quot;20307&quot; value=&quot;564&quot;/&gt;&lt;/object&gt;&lt;object type=&quot;3&quot; unique_id=&quot;433468&quot;&gt;&lt;property id=&quot;20148&quot; value=&quot;5&quot;/&gt;&lt;property id=&quot;20300&quot; value=&quot;Slide 10&quot;/&gt;&lt;property id=&quot;20307&quot; value=&quot;565&quot;/&gt;&lt;/object&gt;&lt;object type=&quot;3&quot; unique_id=&quot;433469&quot;&gt;&lt;property id=&quot;20148&quot; value=&quot;5&quot;/&gt;&lt;property id=&quot;20300&quot; value=&quot;Slide 11&quot;/&gt;&lt;property id=&quot;20307&quot; value=&quot;566&quot;/&gt;&lt;/object&gt;&lt;object type=&quot;3&quot; unique_id=&quot;433470&quot;&gt;&lt;property id=&quot;20148&quot; value=&quot;5&quot;/&gt;&lt;property id=&quot;20300&quot; value=&quot;Slide 12&quot;/&gt;&lt;property id=&quot;20307&quot; value=&quot;567&quot;/&gt;&lt;/object&gt;&lt;object type=&quot;3&quot; unique_id=&quot;433471&quot;&gt;&lt;property id=&quot;20148&quot; value=&quot;5&quot;/&gt;&lt;property id=&quot;20300&quot; value=&quot;Slide 13&quot;/&gt;&lt;property id=&quot;20307&quot; value=&quot;568&quot;/&gt;&lt;/object&gt;&lt;object type=&quot;3&quot; unique_id=&quot;433472&quot;&gt;&lt;property id=&quot;20148&quot; value=&quot;5&quot;/&gt;&lt;property id=&quot;20300&quot; value=&quot;Slide 14&quot;/&gt;&lt;property id=&quot;20307&quot; value=&quot;569&quot;/&gt;&lt;/object&gt;&lt;object type=&quot;3&quot; unique_id=&quot;433473&quot;&gt;&lt;property id=&quot;20148&quot; value=&quot;5&quot;/&gt;&lt;property id=&quot;20300&quot; value=&quot;Slide 15&quot;/&gt;&lt;property id=&quot;20307&quot; value=&quot;542&quot;/&gt;&lt;/object&gt;&lt;object type=&quot;3&quot; unique_id=&quot;433474&quot;&gt;&lt;property id=&quot;20148&quot; value=&quot;5&quot;/&gt;&lt;property id=&quot;20300&quot; value=&quot;Slide 16&quot;/&gt;&lt;property id=&quot;20307&quot; value=&quot;570&quot;/&gt;&lt;/object&gt;&lt;object type=&quot;3&quot; unique_id=&quot;433475&quot;&gt;&lt;property id=&quot;20148&quot; value=&quot;5&quot;/&gt;&lt;property id=&quot;20300&quot; value=&quot;Slide 17&quot;/&gt;&lt;property id=&quot;20307&quot; value=&quot;552&quot;/&gt;&lt;/object&gt;&lt;object type=&quot;3&quot; unique_id=&quot;433476&quot;&gt;&lt;property id=&quot;20148&quot; value=&quot;5&quot;/&gt;&lt;property id=&quot;20300&quot; value=&quot;Slide 18&quot;/&gt;&lt;property id=&quot;20307&quot; value=&quot;571&quot;/&gt;&lt;/object&gt;&lt;object type=&quot;3&quot; unique_id=&quot;433477&quot;&gt;&lt;property id=&quot;20148&quot; value=&quot;5&quot;/&gt;&lt;property id=&quot;20300&quot; value=&quot;Slide 19&quot;/&gt;&lt;property id=&quot;20307&quot; value=&quot;554&quot;/&gt;&lt;/object&gt;&lt;object type=&quot;3&quot; unique_id=&quot;433478&quot;&gt;&lt;property id=&quot;20148&quot; value=&quot;5&quot;/&gt;&lt;property id=&quot;20300&quot; value=&quot;Slide 20&quot;/&gt;&lt;property id=&quot;20307&quot; value=&quot;531&quot;/&gt;&lt;/object&gt;&lt;object type=&quot;3&quot; unique_id=&quot;433479&quot;&gt;&lt;property id=&quot;20148&quot; value=&quot;5&quot;/&gt;&lt;property id=&quot;20300&quot; value=&quot;Slide 21&quot;/&gt;&lt;property id=&quot;20307&quot; value=&quot;555&quot;/&gt;&lt;/object&gt;&lt;object type=&quot;3&quot; unique_id=&quot;433480&quot;&gt;&lt;property id=&quot;20148&quot; value=&quot;5&quot;/&gt;&lt;property id=&quot;20300&quot; value=&quot;Slide 22&quot;/&gt;&lt;property id=&quot;20307&quot; value=&quot;532&quot;/&gt;&lt;/object&gt;&lt;object type=&quot;3&quot; unique_id=&quot;433481&quot;&gt;&lt;property id=&quot;20148&quot; value=&quot;5&quot;/&gt;&lt;property id=&quot;20300&quot; value=&quot;Slide 23&quot;/&gt;&lt;property id=&quot;20307&quot; value=&quot;572&quot;/&gt;&lt;/object&gt;&lt;object type=&quot;3&quot; unique_id=&quot;433482&quot;&gt;&lt;property id=&quot;20148&quot; value=&quot;5&quot;/&gt;&lt;property id=&quot;20300&quot; value=&quot;Slide 24&quot;/&gt;&lt;property id=&quot;20307&quot; value=&quot;537&quot;/&gt;&lt;/object&gt;&lt;object type=&quot;3&quot; unique_id=&quot;433483&quot;&gt;&lt;property id=&quot;20148&quot; value=&quot;5&quot;/&gt;&lt;property id=&quot;20300&quot; value=&quot;Slide 25&quot;/&gt;&lt;property id=&quot;20307&quot; value=&quot;538&quot;/&gt;&lt;/object&gt;&lt;object type=&quot;3&quot; unique_id=&quot;433484&quot;&gt;&lt;property id=&quot;20148&quot; value=&quot;5&quot;/&gt;&lt;property id=&quot;20300&quot; value=&quot;Slide 26&quot;/&gt;&lt;property id=&quot;20307&quot; value=&quot;534&quot;/&gt;&lt;/object&gt;&lt;object type=&quot;3&quot; unique_id=&quot;433485&quot;&gt;&lt;property id=&quot;20148&quot; value=&quot;5&quot;/&gt;&lt;property id=&quot;20300&quot; value=&quot;Slide 27&quot;/&gt;&lt;property id=&quot;20307&quot; value=&quot;535&quot;/&gt;&lt;/object&gt;&lt;object type=&quot;3&quot; unique_id=&quot;433486&quot;&gt;&lt;property id=&quot;20148&quot; value=&quot;5&quot;/&gt;&lt;property id=&quot;20300&quot; value=&quot;Slide 28&quot;/&gt;&lt;property id=&quot;20307&quot; value=&quot;557&quot;/&gt;&lt;/object&gt;&lt;object type=&quot;3&quot; unique_id=&quot;433487&quot;&gt;&lt;property id=&quot;20148&quot; value=&quot;5&quot;/&gt;&lt;property id=&quot;20300&quot; value=&quot;Slide 29&quot;/&gt;&lt;property id=&quot;20307&quot; value=&quot;490&quot;/&gt;&lt;/object&gt;&lt;/object&gt;&lt;object type=&quot;8&quot; unique_id=&quot;4335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自定义设计方案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自定义设计方案">
  <a:themeElements>
    <a:clrScheme name="自定义 1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32F"/>
      </a:accent1>
      <a:accent2>
        <a:srgbClr val="01AF40"/>
      </a:accent2>
      <a:accent3>
        <a:srgbClr val="00832F"/>
      </a:accent3>
      <a:accent4>
        <a:srgbClr val="01AF40"/>
      </a:accent4>
      <a:accent5>
        <a:srgbClr val="00832F"/>
      </a:accent5>
      <a:accent6>
        <a:srgbClr val="01AF40"/>
      </a:accent6>
      <a:hlink>
        <a:srgbClr val="00832F"/>
      </a:hlink>
      <a:folHlink>
        <a:srgbClr val="01AF4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自定义设计方案">
  <a:themeElements>
    <a:clrScheme name="自定义 1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32F"/>
      </a:accent1>
      <a:accent2>
        <a:srgbClr val="01AF40"/>
      </a:accent2>
      <a:accent3>
        <a:srgbClr val="00832F"/>
      </a:accent3>
      <a:accent4>
        <a:srgbClr val="01AF40"/>
      </a:accent4>
      <a:accent5>
        <a:srgbClr val="00832F"/>
      </a:accent5>
      <a:accent6>
        <a:srgbClr val="01AF40"/>
      </a:accent6>
      <a:hlink>
        <a:srgbClr val="00832F"/>
      </a:hlink>
      <a:folHlink>
        <a:srgbClr val="01AF4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B8BF"/>
      </a:accent1>
      <a:accent2>
        <a:srgbClr val="005830"/>
      </a:accent2>
      <a:accent3>
        <a:srgbClr val="D0B067"/>
      </a:accent3>
      <a:accent4>
        <a:srgbClr val="75723A"/>
      </a:accent4>
      <a:accent5>
        <a:srgbClr val="005830"/>
      </a:accent5>
      <a:accent6>
        <a:srgbClr val="E8954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3339</TotalTime>
  <Words>104</Words>
  <Application>Microsoft Office PowerPoint</Application>
  <PresentationFormat>Custom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Calibri Light</vt:lpstr>
      <vt:lpstr>HP001</vt:lpstr>
      <vt:lpstr>MS Song</vt:lpstr>
      <vt:lpstr>Times New Roman</vt:lpstr>
      <vt:lpstr>VNI-Avo</vt:lpstr>
      <vt:lpstr>方正有猫在_GBK</vt:lpstr>
      <vt:lpstr>等线</vt:lpstr>
      <vt:lpstr>2_Office Theme</vt:lpstr>
      <vt:lpstr>1_默认设计模板</vt:lpstr>
      <vt:lpstr>4_Office Theme</vt:lpstr>
      <vt:lpstr>5_Office Theme</vt:lpstr>
      <vt:lpstr>1_自定义设计方案</vt:lpstr>
      <vt:lpstr>2_自定义设计方案</vt:lpstr>
      <vt:lpstr>3_自定义设计方案</vt:lpstr>
      <vt:lpstr>PPT定制1801380800</vt:lpstr>
      <vt:lpstr>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484</cp:revision>
  <dcterms:created xsi:type="dcterms:W3CDTF">2020-08-29T13:29:14Z</dcterms:created>
  <dcterms:modified xsi:type="dcterms:W3CDTF">2021-08-12T02:28:30Z</dcterms:modified>
</cp:coreProperties>
</file>